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5"/>
  </p:notesMasterIdLst>
  <p:sldIdLst>
    <p:sldId id="308" r:id="rId2"/>
    <p:sldId id="309" r:id="rId3"/>
    <p:sldId id="310" r:id="rId4"/>
  </p:sldIdLst>
  <p:sldSz cx="9144000" cy="6858000" type="screen4x3"/>
  <p:notesSz cx="6858000" cy="9144000"/>
  <p:embeddedFontLst>
    <p:embeddedFont>
      <p:font typeface="맑은 고딕" panose="020B0503020000020004" pitchFamily="34" charset="-127"/>
      <p:regular r:id="rId6"/>
      <p:bold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alibri Light" panose="020F0302020204030204" pitchFamily="34" charset="0"/>
      <p:regular r:id="rId12"/>
      <p:italic r:id="rId1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528E"/>
    <a:srgbClr val="9B9EA3"/>
    <a:srgbClr val="1F719A"/>
    <a:srgbClr val="4E5259"/>
    <a:srgbClr val="F5FECB"/>
    <a:srgbClr val="F4F4F4"/>
    <a:srgbClr val="D3D6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50" autoAdjust="0"/>
    <p:restoredTop sz="81576"/>
  </p:normalViewPr>
  <p:slideViewPr>
    <p:cSldViewPr snapToGrid="0" showGuides="1">
      <p:cViewPr varScale="1">
        <p:scale>
          <a:sx n="221" d="100"/>
          <a:sy n="221" d="100"/>
        </p:scale>
        <p:origin x="176" y="4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viewProps" Target="viewProp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1D703C-869D-4D9A-83D9-D39B7D5AE95F}" type="datetimeFigureOut">
              <a:rPr lang="ko-KR" altLang="en-US" smtClean="0"/>
              <a:t>2020. 4. 24.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97280B-58E1-41ED-A328-27D17F4776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7801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280B-58E1-41ED-A328-27D17F47764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8153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ko-KR" altLang="en-US" dirty="0"/>
              <a:t>사용자가 지문 인식한다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lang="ko-KR" altLang="en-US" dirty="0" err="1"/>
              <a:t>라즈베리</a:t>
            </a:r>
            <a:r>
              <a:rPr lang="ko-KR" altLang="en-US" dirty="0"/>
              <a:t> 파이는 측정한 지문을 </a:t>
            </a:r>
            <a:r>
              <a:rPr lang="en-US" altLang="ko-KR" dirty="0"/>
              <a:t>Flask</a:t>
            </a:r>
            <a:r>
              <a:rPr lang="ko-KR" altLang="en-US" dirty="0"/>
              <a:t> 모듈을 통해 인터넷으로 지문 데이터를 전송한다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lang="ko-KR" altLang="en-US" dirty="0"/>
              <a:t>인터넷을 통해 </a:t>
            </a:r>
            <a:r>
              <a:rPr lang="en-US" altLang="ko-KR" dirty="0"/>
              <a:t>Spring</a:t>
            </a:r>
            <a:r>
              <a:rPr lang="ko-KR" altLang="en-US" dirty="0"/>
              <a:t>에게 지문 데이터가 전달된다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lang="en-US" altLang="ko-KR" dirty="0"/>
              <a:t>Spring</a:t>
            </a:r>
            <a:r>
              <a:rPr lang="ko-KR" altLang="en-US" dirty="0"/>
              <a:t>은 지문 데이터를 </a:t>
            </a:r>
            <a:r>
              <a:rPr lang="en-US" altLang="ko-KR" dirty="0"/>
              <a:t>DB</a:t>
            </a:r>
            <a:r>
              <a:rPr lang="ko-KR" altLang="en-US" dirty="0"/>
              <a:t>로부터 검색한다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lang="en-US" altLang="ko-KR" dirty="0"/>
              <a:t>DB</a:t>
            </a:r>
            <a:r>
              <a:rPr lang="ko-KR" altLang="en-US" dirty="0"/>
              <a:t>는 지문 데이터가 존재하면 해당 정보를 반환하고</a:t>
            </a:r>
            <a:r>
              <a:rPr lang="en-US" altLang="ko-KR" dirty="0"/>
              <a:t>,</a:t>
            </a:r>
            <a:r>
              <a:rPr lang="ko-KR" altLang="en-US" dirty="0"/>
              <a:t> 존재하지 않으면 지문과 일치하는 사용자가 없다는 정보를 반환한다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lang="en-US" altLang="ko-KR" dirty="0"/>
              <a:t>Spring</a:t>
            </a:r>
            <a:r>
              <a:rPr lang="ko-KR" altLang="en-US" dirty="0"/>
              <a:t>은 반환된 데이터를 인터넷을 통해 전송한다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lang="en-US" altLang="ko-KR" dirty="0"/>
              <a:t>Flask</a:t>
            </a:r>
            <a:r>
              <a:rPr lang="ko-KR" altLang="en-US" dirty="0"/>
              <a:t>는 지문 검색 결과를 </a:t>
            </a:r>
            <a:r>
              <a:rPr lang="ko-KR" altLang="en-US" dirty="0" err="1"/>
              <a:t>수신받고</a:t>
            </a:r>
            <a:r>
              <a:rPr lang="ko-KR" altLang="en-US" dirty="0"/>
              <a:t> </a:t>
            </a:r>
            <a:r>
              <a:rPr lang="ko-KR" altLang="en-US" dirty="0" err="1"/>
              <a:t>라즈베리</a:t>
            </a:r>
            <a:r>
              <a:rPr lang="ko-KR" altLang="en-US" dirty="0"/>
              <a:t> 파이는 디스플레이에 결과를 출력한다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280B-58E1-41ED-A328-27D17F47764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97751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280B-58E1-41ED-A328-27D17F47764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1965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D23A7-107C-0D48-8CAC-A11C4D34595B}" type="datetime1">
              <a:rPr lang="ko-KR" altLang="en-US" smtClean="0"/>
              <a:t>2020. 4. 24.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424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05DB2-B333-AC4D-A732-E3D08A335183}" type="datetime1">
              <a:rPr lang="ko-KR" altLang="en-US" smtClean="0"/>
              <a:t>2020. 4. 24.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2055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1FEC6-16BF-5E4E-80B4-73C379487CDF}" type="datetime1">
              <a:rPr lang="ko-KR" altLang="en-US" smtClean="0"/>
              <a:t>2020. 4. 24.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946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6B8A4-DD5A-3144-8EC9-0CB968E92177}" type="datetime1">
              <a:rPr lang="ko-KR" altLang="en-US" smtClean="0"/>
              <a:t>2020. 4. 24.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096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2E40-1B22-544C-A780-75FC5D009601}" type="datetime1">
              <a:rPr lang="ko-KR" altLang="en-US" smtClean="0"/>
              <a:t>2020. 4. 24.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2432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7E08-C14A-A84F-A512-549B5984989A}" type="datetime1">
              <a:rPr lang="ko-KR" altLang="en-US" smtClean="0"/>
              <a:t>2020. 4. 24.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1543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E56FB-E379-CD48-8A8E-8CEDA721AC14}" type="datetime1">
              <a:rPr lang="ko-KR" altLang="en-US" smtClean="0"/>
              <a:t>2020. 4. 24.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454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EA93E-9BBD-724E-B065-0B8CEE08CA03}" type="datetime1">
              <a:rPr lang="ko-KR" altLang="en-US" smtClean="0"/>
              <a:t>2020. 4. 24.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4557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1FAFD-2804-B04E-87CF-40DCBC227B5C}" type="datetime1">
              <a:rPr lang="ko-KR" altLang="en-US" smtClean="0"/>
              <a:t>2020. 4. 24.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3475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80168-A198-0940-9733-5252BCE30FFD}" type="datetime1">
              <a:rPr lang="ko-KR" altLang="en-US" smtClean="0"/>
              <a:t>2020. 4. 24.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1626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85FE3-3FF4-9645-B0D4-FDD7B8DE70BF}" type="datetime1">
              <a:rPr lang="ko-KR" altLang="en-US" smtClean="0"/>
              <a:t>2020. 4. 24.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543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77B73-8D16-2A4B-A469-B84202574AAC}" type="datetime1">
              <a:rPr lang="ko-KR" altLang="en-US" smtClean="0"/>
              <a:t>2020. 4. 24.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D3C7BA-DC2B-4144-811F-B62975B5C5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81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tif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png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tiff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tiff"/><Relationship Id="rId10" Type="http://schemas.openxmlformats.org/officeDocument/2006/relationships/image" Target="../media/image5.png"/><Relationship Id="rId4" Type="http://schemas.openxmlformats.org/officeDocument/2006/relationships/image" Target="../media/image2.tiff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그림 56">
            <a:extLst>
              <a:ext uri="{FF2B5EF4-FFF2-40B4-BE49-F238E27FC236}">
                <a16:creationId xmlns:a16="http://schemas.microsoft.com/office/drawing/2014/main" id="{4E21696D-46C5-3D4C-A578-363CB6F6B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3208" y="4789770"/>
            <a:ext cx="867426" cy="79803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24B744F-849C-D54E-9D4B-303595D1E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9079" y="3220857"/>
            <a:ext cx="1292649" cy="646325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id="{4650CC93-54AE-EB4D-AAF5-66D4386EEE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2360" y="3174825"/>
            <a:ext cx="1792205" cy="738388"/>
          </a:xfrm>
          <a:prstGeom prst="rect">
            <a:avLst/>
          </a:prstGeom>
        </p:spPr>
      </p:pic>
      <p:pic>
        <p:nvPicPr>
          <p:cNvPr id="63" name="그림 62">
            <a:extLst>
              <a:ext uri="{FF2B5EF4-FFF2-40B4-BE49-F238E27FC236}">
                <a16:creationId xmlns:a16="http://schemas.microsoft.com/office/drawing/2014/main" id="{1FE0182C-0260-F24A-B557-1F88E289A7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9882" y="3220857"/>
            <a:ext cx="758354" cy="758354"/>
          </a:xfrm>
          <a:prstGeom prst="rect">
            <a:avLst/>
          </a:prstGeom>
        </p:spPr>
      </p:pic>
      <p:pic>
        <p:nvPicPr>
          <p:cNvPr id="78" name="그림 77">
            <a:extLst>
              <a:ext uri="{FF2B5EF4-FFF2-40B4-BE49-F238E27FC236}">
                <a16:creationId xmlns:a16="http://schemas.microsoft.com/office/drawing/2014/main" id="{A3F095B1-4403-124C-A377-1E0E112E2AA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8957" y="1849686"/>
            <a:ext cx="709955" cy="709955"/>
          </a:xfrm>
          <a:prstGeom prst="rect">
            <a:avLst/>
          </a:prstGeom>
        </p:spPr>
      </p:pic>
      <p:pic>
        <p:nvPicPr>
          <p:cNvPr id="113" name="그림 112" descr="창문이(가) 표시된 사진&#10;&#10;자동 생성된 설명">
            <a:extLst>
              <a:ext uri="{FF2B5EF4-FFF2-40B4-BE49-F238E27FC236}">
                <a16:creationId xmlns:a16="http://schemas.microsoft.com/office/drawing/2014/main" id="{C820435C-EAD5-544C-BAFB-A11ECA981B8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8957" y="3213939"/>
            <a:ext cx="660161" cy="660161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FBE81453-6F8C-9C4C-90B6-F279B1A187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4433" y="3038193"/>
            <a:ext cx="1820975" cy="101165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A5BDE76-405A-6942-BA3A-19E6D3C98C1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09" y="4866269"/>
            <a:ext cx="877135" cy="877135"/>
          </a:xfrm>
          <a:prstGeom prst="rect">
            <a:avLst/>
          </a:prstGeom>
        </p:spPr>
      </p:pic>
      <p:grpSp>
        <p:nvGrpSpPr>
          <p:cNvPr id="70" name="그룹 69">
            <a:extLst>
              <a:ext uri="{FF2B5EF4-FFF2-40B4-BE49-F238E27FC236}">
                <a16:creationId xmlns:a16="http://schemas.microsoft.com/office/drawing/2014/main" id="{BB2680C7-2709-B049-B31C-827E79367BCC}"/>
              </a:ext>
            </a:extLst>
          </p:cNvPr>
          <p:cNvGrpSpPr/>
          <p:nvPr/>
        </p:nvGrpSpPr>
        <p:grpSpPr>
          <a:xfrm rot="16200000">
            <a:off x="1866316" y="3359340"/>
            <a:ext cx="256538" cy="369352"/>
            <a:chOff x="2576022" y="2399536"/>
            <a:chExt cx="282192" cy="540769"/>
          </a:xfrm>
        </p:grpSpPr>
        <p:cxnSp>
          <p:nvCxnSpPr>
            <p:cNvPr id="75" name="꺾인 연결선[E] 74">
              <a:extLst>
                <a:ext uri="{FF2B5EF4-FFF2-40B4-BE49-F238E27FC236}">
                  <a16:creationId xmlns:a16="http://schemas.microsoft.com/office/drawing/2014/main" id="{2CD8113B-9422-5844-89ED-94C599D85884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꺾인 연결선[E] 87">
              <a:extLst>
                <a:ext uri="{FF2B5EF4-FFF2-40B4-BE49-F238E27FC236}">
                  <a16:creationId xmlns:a16="http://schemas.microsoft.com/office/drawing/2014/main" id="{55A98B03-CAF5-7141-A20C-F9E8C02B4A85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C036731C-7C12-1944-A004-602456E60C07}"/>
              </a:ext>
            </a:extLst>
          </p:cNvPr>
          <p:cNvGrpSpPr/>
          <p:nvPr/>
        </p:nvGrpSpPr>
        <p:grpSpPr>
          <a:xfrm rot="16200000">
            <a:off x="3870443" y="3359341"/>
            <a:ext cx="256538" cy="369352"/>
            <a:chOff x="2576022" y="2399536"/>
            <a:chExt cx="282192" cy="540769"/>
          </a:xfrm>
        </p:grpSpPr>
        <p:cxnSp>
          <p:nvCxnSpPr>
            <p:cNvPr id="90" name="꺾인 연결선[E] 89">
              <a:extLst>
                <a:ext uri="{FF2B5EF4-FFF2-40B4-BE49-F238E27FC236}">
                  <a16:creationId xmlns:a16="http://schemas.microsoft.com/office/drawing/2014/main" id="{F270097B-0075-7F43-A252-2FE99E4BDC0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꺾인 연결선[E] 92">
              <a:extLst>
                <a:ext uri="{FF2B5EF4-FFF2-40B4-BE49-F238E27FC236}">
                  <a16:creationId xmlns:a16="http://schemas.microsoft.com/office/drawing/2014/main" id="{2D6C250D-AD61-AB4C-AAAA-07C8EEAEC38E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9355ADF3-A105-9A42-86DC-7C43C9607E12}"/>
              </a:ext>
            </a:extLst>
          </p:cNvPr>
          <p:cNvGrpSpPr/>
          <p:nvPr/>
        </p:nvGrpSpPr>
        <p:grpSpPr>
          <a:xfrm rot="16200000">
            <a:off x="5391608" y="3359341"/>
            <a:ext cx="256538" cy="369352"/>
            <a:chOff x="2576022" y="2399536"/>
            <a:chExt cx="282192" cy="540769"/>
          </a:xfrm>
        </p:grpSpPr>
        <p:cxnSp>
          <p:nvCxnSpPr>
            <p:cNvPr id="95" name="꺾인 연결선[E] 94">
              <a:extLst>
                <a:ext uri="{FF2B5EF4-FFF2-40B4-BE49-F238E27FC236}">
                  <a16:creationId xmlns:a16="http://schemas.microsoft.com/office/drawing/2014/main" id="{B6D8AA7A-9161-CB4B-8DED-C6C222AB152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꺾인 연결선[E] 96">
              <a:extLst>
                <a:ext uri="{FF2B5EF4-FFF2-40B4-BE49-F238E27FC236}">
                  <a16:creationId xmlns:a16="http://schemas.microsoft.com/office/drawing/2014/main" id="{10D42453-F69E-EB40-AF4E-1A533DF9A0E2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F62472D8-5E10-584E-9FC2-9087A4C1F604}"/>
              </a:ext>
            </a:extLst>
          </p:cNvPr>
          <p:cNvGrpSpPr/>
          <p:nvPr/>
        </p:nvGrpSpPr>
        <p:grpSpPr>
          <a:xfrm>
            <a:off x="8178652" y="4100679"/>
            <a:ext cx="256538" cy="369352"/>
            <a:chOff x="2576022" y="2399536"/>
            <a:chExt cx="282192" cy="540769"/>
          </a:xfrm>
        </p:grpSpPr>
        <p:cxnSp>
          <p:nvCxnSpPr>
            <p:cNvPr id="111" name="꺾인 연결선[E] 110">
              <a:extLst>
                <a:ext uri="{FF2B5EF4-FFF2-40B4-BE49-F238E27FC236}">
                  <a16:creationId xmlns:a16="http://schemas.microsoft.com/office/drawing/2014/main" id="{EB3EDA1A-386E-6F46-A6BE-C699B3B2160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꺾인 연결선[E] 111">
              <a:extLst>
                <a:ext uri="{FF2B5EF4-FFF2-40B4-BE49-F238E27FC236}">
                  <a16:creationId xmlns:a16="http://schemas.microsoft.com/office/drawing/2014/main" id="{28089F0B-3B71-6D4F-82C6-98B192041516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B0715DF6-49B4-A143-BC23-93A344B4B483}"/>
              </a:ext>
            </a:extLst>
          </p:cNvPr>
          <p:cNvGrpSpPr/>
          <p:nvPr/>
        </p:nvGrpSpPr>
        <p:grpSpPr>
          <a:xfrm>
            <a:off x="935007" y="4266408"/>
            <a:ext cx="256538" cy="369352"/>
            <a:chOff x="2576022" y="2399536"/>
            <a:chExt cx="282192" cy="540769"/>
          </a:xfrm>
        </p:grpSpPr>
        <p:cxnSp>
          <p:nvCxnSpPr>
            <p:cNvPr id="123" name="꺾인 연결선[E] 122">
              <a:extLst>
                <a:ext uri="{FF2B5EF4-FFF2-40B4-BE49-F238E27FC236}">
                  <a16:creationId xmlns:a16="http://schemas.microsoft.com/office/drawing/2014/main" id="{FA37C3A3-AB27-5549-913D-6902A41ACD3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꺾인 연결선[E] 125">
              <a:extLst>
                <a:ext uri="{FF2B5EF4-FFF2-40B4-BE49-F238E27FC236}">
                  <a16:creationId xmlns:a16="http://schemas.microsoft.com/office/drawing/2014/main" id="{F3CE29CF-10DB-754A-9B36-F1BA8A7B759B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그룹 129">
            <a:extLst>
              <a:ext uri="{FF2B5EF4-FFF2-40B4-BE49-F238E27FC236}">
                <a16:creationId xmlns:a16="http://schemas.microsoft.com/office/drawing/2014/main" id="{D6C810E3-D960-3041-A0A7-DE57FDDC8502}"/>
              </a:ext>
            </a:extLst>
          </p:cNvPr>
          <p:cNvGrpSpPr/>
          <p:nvPr/>
        </p:nvGrpSpPr>
        <p:grpSpPr>
          <a:xfrm rot="5400000">
            <a:off x="7075210" y="3359339"/>
            <a:ext cx="256538" cy="369352"/>
            <a:chOff x="2576022" y="2399536"/>
            <a:chExt cx="282192" cy="540769"/>
          </a:xfrm>
        </p:grpSpPr>
        <p:cxnSp>
          <p:nvCxnSpPr>
            <p:cNvPr id="131" name="꺾인 연결선[E] 130">
              <a:extLst>
                <a:ext uri="{FF2B5EF4-FFF2-40B4-BE49-F238E27FC236}">
                  <a16:creationId xmlns:a16="http://schemas.microsoft.com/office/drawing/2014/main" id="{9453E759-B7F6-594E-B97E-006EC15FA4AF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꺾인 연결선[E] 131">
              <a:extLst>
                <a:ext uri="{FF2B5EF4-FFF2-40B4-BE49-F238E27FC236}">
                  <a16:creationId xmlns:a16="http://schemas.microsoft.com/office/drawing/2014/main" id="{33D38D56-5348-C644-9736-FBC2EA795A97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그룹 132">
            <a:extLst>
              <a:ext uri="{FF2B5EF4-FFF2-40B4-BE49-F238E27FC236}">
                <a16:creationId xmlns:a16="http://schemas.microsoft.com/office/drawing/2014/main" id="{D591E94D-3841-6D4F-84F6-7B933B298731}"/>
              </a:ext>
            </a:extLst>
          </p:cNvPr>
          <p:cNvGrpSpPr/>
          <p:nvPr/>
        </p:nvGrpSpPr>
        <p:grpSpPr>
          <a:xfrm>
            <a:off x="4615664" y="2668841"/>
            <a:ext cx="256538" cy="369352"/>
            <a:chOff x="2576022" y="2399536"/>
            <a:chExt cx="282192" cy="540769"/>
          </a:xfrm>
        </p:grpSpPr>
        <p:cxnSp>
          <p:nvCxnSpPr>
            <p:cNvPr id="134" name="꺾인 연결선[E] 133">
              <a:extLst>
                <a:ext uri="{FF2B5EF4-FFF2-40B4-BE49-F238E27FC236}">
                  <a16:creationId xmlns:a16="http://schemas.microsoft.com/office/drawing/2014/main" id="{4B67989B-038F-2345-AA54-0313319CC39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꺾인 연결선[E] 134">
              <a:extLst>
                <a:ext uri="{FF2B5EF4-FFF2-40B4-BE49-F238E27FC236}">
                  <a16:creationId xmlns:a16="http://schemas.microsoft.com/office/drawing/2014/main" id="{4964A42F-F504-6243-9853-79787F93666F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AD57DCE7-3A89-1F41-85E0-637B684AA7D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02495" y="1304666"/>
            <a:ext cx="964849" cy="964849"/>
          </a:xfrm>
          <a:prstGeom prst="rect">
            <a:avLst/>
          </a:prstGeom>
        </p:spPr>
      </p:pic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7DE82C66-13CC-5B4D-8AA1-7E274144FE33}"/>
              </a:ext>
            </a:extLst>
          </p:cNvPr>
          <p:cNvGrpSpPr/>
          <p:nvPr/>
        </p:nvGrpSpPr>
        <p:grpSpPr>
          <a:xfrm>
            <a:off x="956651" y="2383658"/>
            <a:ext cx="256538" cy="369352"/>
            <a:chOff x="2576022" y="2399536"/>
            <a:chExt cx="282192" cy="540769"/>
          </a:xfrm>
        </p:grpSpPr>
        <p:cxnSp>
          <p:nvCxnSpPr>
            <p:cNvPr id="137" name="꺾인 연결선[E] 136">
              <a:extLst>
                <a:ext uri="{FF2B5EF4-FFF2-40B4-BE49-F238E27FC236}">
                  <a16:creationId xmlns:a16="http://schemas.microsoft.com/office/drawing/2014/main" id="{807AE661-3872-EB4A-BEDB-67788FB7D981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꺾인 연결선[E] 137">
              <a:extLst>
                <a:ext uri="{FF2B5EF4-FFF2-40B4-BE49-F238E27FC236}">
                  <a16:creationId xmlns:a16="http://schemas.microsoft.com/office/drawing/2014/main" id="{A88851EA-40C8-E945-8DB8-A3EB569138CA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9" name="TextBox 138">
            <a:extLst>
              <a:ext uri="{FF2B5EF4-FFF2-40B4-BE49-F238E27FC236}">
                <a16:creationId xmlns:a16="http://schemas.microsoft.com/office/drawing/2014/main" id="{11325181-5004-AE4A-99E8-7A579016BCD6}"/>
              </a:ext>
            </a:extLst>
          </p:cNvPr>
          <p:cNvSpPr txBox="1"/>
          <p:nvPr/>
        </p:nvSpPr>
        <p:spPr>
          <a:xfrm>
            <a:off x="575094" y="58659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기술도</a:t>
            </a:r>
            <a:endParaRPr kumimoji="1" lang="ko-Kore-KR" altLang="en-US" dirty="0"/>
          </a:p>
        </p:txBody>
      </p:sp>
      <p:pic>
        <p:nvPicPr>
          <p:cNvPr id="146" name="그림 145">
            <a:extLst>
              <a:ext uri="{FF2B5EF4-FFF2-40B4-BE49-F238E27FC236}">
                <a16:creationId xmlns:a16="http://schemas.microsoft.com/office/drawing/2014/main" id="{D5BBAB87-F290-B546-9889-2C3BC119B53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3474" y="4964611"/>
            <a:ext cx="709955" cy="709955"/>
          </a:xfrm>
          <a:prstGeom prst="rect">
            <a:avLst/>
          </a:prstGeom>
        </p:spPr>
      </p:pic>
      <p:grpSp>
        <p:nvGrpSpPr>
          <p:cNvPr id="147" name="그룹 146">
            <a:extLst>
              <a:ext uri="{FF2B5EF4-FFF2-40B4-BE49-F238E27FC236}">
                <a16:creationId xmlns:a16="http://schemas.microsoft.com/office/drawing/2014/main" id="{4DEE756D-3A21-AB4F-9182-72CB30D489B3}"/>
              </a:ext>
            </a:extLst>
          </p:cNvPr>
          <p:cNvGrpSpPr/>
          <p:nvPr/>
        </p:nvGrpSpPr>
        <p:grpSpPr>
          <a:xfrm rot="5400000">
            <a:off x="1875330" y="5139661"/>
            <a:ext cx="256538" cy="369352"/>
            <a:chOff x="2576022" y="2399536"/>
            <a:chExt cx="282192" cy="540769"/>
          </a:xfrm>
        </p:grpSpPr>
        <p:cxnSp>
          <p:nvCxnSpPr>
            <p:cNvPr id="148" name="꺾인 연결선[E] 147">
              <a:extLst>
                <a:ext uri="{FF2B5EF4-FFF2-40B4-BE49-F238E27FC236}">
                  <a16:creationId xmlns:a16="http://schemas.microsoft.com/office/drawing/2014/main" id="{3D801273-D217-384A-AA7F-77815D250DD8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꺾인 연결선[E] 148">
              <a:extLst>
                <a:ext uri="{FF2B5EF4-FFF2-40B4-BE49-F238E27FC236}">
                  <a16:creationId xmlns:a16="http://schemas.microsoft.com/office/drawing/2014/main" id="{AB2758A5-1CD6-0A45-85B6-3BE9A3835661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484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4B7DD5-C034-974A-AF41-9D160437C660}"/>
              </a:ext>
            </a:extLst>
          </p:cNvPr>
          <p:cNvSpPr txBox="1"/>
          <p:nvPr/>
        </p:nvSpPr>
        <p:spPr>
          <a:xfrm>
            <a:off x="575094" y="586596"/>
            <a:ext cx="1906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지문 인식 흐름도</a:t>
            </a:r>
            <a:endParaRPr kumimoji="1" lang="ko-Kore-KR" altLang="en-US" dirty="0"/>
          </a:p>
        </p:txBody>
      </p:sp>
      <p:pic>
        <p:nvPicPr>
          <p:cNvPr id="56" name="그림 55">
            <a:extLst>
              <a:ext uri="{FF2B5EF4-FFF2-40B4-BE49-F238E27FC236}">
                <a16:creationId xmlns:a16="http://schemas.microsoft.com/office/drawing/2014/main" id="{9C5836DB-795D-244B-800F-633EDE29C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2220" y="3145002"/>
            <a:ext cx="867426" cy="798034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49C64F19-121D-4A43-AB79-C51937F78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9079" y="3220857"/>
            <a:ext cx="1292649" cy="646325"/>
          </a:xfrm>
          <a:prstGeom prst="rect">
            <a:avLst/>
          </a:prstGeom>
        </p:spPr>
      </p:pic>
      <p:pic>
        <p:nvPicPr>
          <p:cNvPr id="59" name="그림 58">
            <a:extLst>
              <a:ext uri="{FF2B5EF4-FFF2-40B4-BE49-F238E27FC236}">
                <a16:creationId xmlns:a16="http://schemas.microsoft.com/office/drawing/2014/main" id="{9A510E2C-98F2-B34E-8307-3834A6FE27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9568" y="3174825"/>
            <a:ext cx="1792205" cy="738388"/>
          </a:xfrm>
          <a:prstGeom prst="rect">
            <a:avLst/>
          </a:prstGeom>
        </p:spPr>
      </p:pic>
      <p:pic>
        <p:nvPicPr>
          <p:cNvPr id="60" name="그림 59" descr="창문이(가) 표시된 사진&#10;&#10;자동 생성된 설명">
            <a:extLst>
              <a:ext uri="{FF2B5EF4-FFF2-40B4-BE49-F238E27FC236}">
                <a16:creationId xmlns:a16="http://schemas.microsoft.com/office/drawing/2014/main" id="{DD054DFC-F49E-8443-9FF6-0D0FA34C58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8957" y="3213939"/>
            <a:ext cx="660161" cy="660161"/>
          </a:xfrm>
          <a:prstGeom prst="rect">
            <a:avLst/>
          </a:prstGeom>
        </p:spPr>
      </p:pic>
      <p:pic>
        <p:nvPicPr>
          <p:cNvPr id="61" name="그림 60">
            <a:extLst>
              <a:ext uri="{FF2B5EF4-FFF2-40B4-BE49-F238E27FC236}">
                <a16:creationId xmlns:a16="http://schemas.microsoft.com/office/drawing/2014/main" id="{8C26F63A-16E8-D64A-B060-1722DBCE03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4433" y="3038193"/>
            <a:ext cx="1820975" cy="1011653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id="{A10E7C36-26D1-4340-9E87-2580AFF7EC2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09" y="4866269"/>
            <a:ext cx="877135" cy="877135"/>
          </a:xfrm>
          <a:prstGeom prst="rect">
            <a:avLst/>
          </a:prstGeom>
        </p:spPr>
      </p:pic>
      <p:grpSp>
        <p:nvGrpSpPr>
          <p:cNvPr id="65" name="그룹 64">
            <a:extLst>
              <a:ext uri="{FF2B5EF4-FFF2-40B4-BE49-F238E27FC236}">
                <a16:creationId xmlns:a16="http://schemas.microsoft.com/office/drawing/2014/main" id="{7CF90705-D7BA-C445-A1A4-E1D39956C820}"/>
              </a:ext>
            </a:extLst>
          </p:cNvPr>
          <p:cNvGrpSpPr/>
          <p:nvPr/>
        </p:nvGrpSpPr>
        <p:grpSpPr>
          <a:xfrm rot="16200000">
            <a:off x="1866316" y="3359340"/>
            <a:ext cx="256538" cy="369352"/>
            <a:chOff x="2576022" y="2399536"/>
            <a:chExt cx="282192" cy="540769"/>
          </a:xfrm>
        </p:grpSpPr>
        <p:cxnSp>
          <p:nvCxnSpPr>
            <p:cNvPr id="67" name="꺾인 연결선[E] 66">
              <a:extLst>
                <a:ext uri="{FF2B5EF4-FFF2-40B4-BE49-F238E27FC236}">
                  <a16:creationId xmlns:a16="http://schemas.microsoft.com/office/drawing/2014/main" id="{8DC4F995-8DDD-FA47-B053-57C806635D6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꺾인 연결선[E] 67">
              <a:extLst>
                <a:ext uri="{FF2B5EF4-FFF2-40B4-BE49-F238E27FC236}">
                  <a16:creationId xmlns:a16="http://schemas.microsoft.com/office/drawing/2014/main" id="{E7D4ACE5-D1F6-0F46-815D-8D95F9811563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7AC9EA05-1B59-A64F-B465-FA4B7AC55A0E}"/>
              </a:ext>
            </a:extLst>
          </p:cNvPr>
          <p:cNvGrpSpPr/>
          <p:nvPr/>
        </p:nvGrpSpPr>
        <p:grpSpPr>
          <a:xfrm rot="16200000">
            <a:off x="3870443" y="3359341"/>
            <a:ext cx="256538" cy="369352"/>
            <a:chOff x="2576022" y="2399536"/>
            <a:chExt cx="282192" cy="540769"/>
          </a:xfrm>
        </p:grpSpPr>
        <p:cxnSp>
          <p:nvCxnSpPr>
            <p:cNvPr id="70" name="꺾인 연결선[E] 69">
              <a:extLst>
                <a:ext uri="{FF2B5EF4-FFF2-40B4-BE49-F238E27FC236}">
                  <a16:creationId xmlns:a16="http://schemas.microsoft.com/office/drawing/2014/main" id="{2C99E854-1EAA-7140-86CC-FBE5A69C978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꺾인 연결선[E] 70">
              <a:extLst>
                <a:ext uri="{FF2B5EF4-FFF2-40B4-BE49-F238E27FC236}">
                  <a16:creationId xmlns:a16="http://schemas.microsoft.com/office/drawing/2014/main" id="{AC20FB4A-823B-6E45-981D-081832C9E14B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469FFE56-2603-8047-ADDD-A52B62EF428A}"/>
              </a:ext>
            </a:extLst>
          </p:cNvPr>
          <p:cNvGrpSpPr/>
          <p:nvPr/>
        </p:nvGrpSpPr>
        <p:grpSpPr>
          <a:xfrm rot="16200000">
            <a:off x="5391608" y="3359341"/>
            <a:ext cx="256538" cy="369352"/>
            <a:chOff x="2576022" y="2399536"/>
            <a:chExt cx="282192" cy="540769"/>
          </a:xfrm>
        </p:grpSpPr>
        <p:cxnSp>
          <p:nvCxnSpPr>
            <p:cNvPr id="73" name="꺾인 연결선[E] 72">
              <a:extLst>
                <a:ext uri="{FF2B5EF4-FFF2-40B4-BE49-F238E27FC236}">
                  <a16:creationId xmlns:a16="http://schemas.microsoft.com/office/drawing/2014/main" id="{0D491463-8B40-E641-A139-4CC67EEBB07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꺾인 연결선[E] 73">
              <a:extLst>
                <a:ext uri="{FF2B5EF4-FFF2-40B4-BE49-F238E27FC236}">
                  <a16:creationId xmlns:a16="http://schemas.microsoft.com/office/drawing/2014/main" id="{983614E0-8B54-5449-B237-BABEEBCBE7A6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A55620B1-662E-2243-A1F3-E3EE67A4EFF4}"/>
              </a:ext>
            </a:extLst>
          </p:cNvPr>
          <p:cNvGrpSpPr/>
          <p:nvPr/>
        </p:nvGrpSpPr>
        <p:grpSpPr>
          <a:xfrm rot="16200000">
            <a:off x="7360448" y="3353590"/>
            <a:ext cx="256538" cy="369352"/>
            <a:chOff x="2576022" y="2399536"/>
            <a:chExt cx="282192" cy="540769"/>
          </a:xfrm>
        </p:grpSpPr>
        <p:cxnSp>
          <p:nvCxnSpPr>
            <p:cNvPr id="76" name="꺾인 연결선[E] 75">
              <a:extLst>
                <a:ext uri="{FF2B5EF4-FFF2-40B4-BE49-F238E27FC236}">
                  <a16:creationId xmlns:a16="http://schemas.microsoft.com/office/drawing/2014/main" id="{34DB93D8-2BC7-3E48-8EBE-3370E8C95D47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꺾인 연결선[E] 76">
              <a:extLst>
                <a:ext uri="{FF2B5EF4-FFF2-40B4-BE49-F238E27FC236}">
                  <a16:creationId xmlns:a16="http://schemas.microsoft.com/office/drawing/2014/main" id="{F5F80A3B-A8F7-E64C-BF50-9C3F67479AEF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1B441E00-BEAA-664F-B6AC-FDED027295C3}"/>
              </a:ext>
            </a:extLst>
          </p:cNvPr>
          <p:cNvGrpSpPr/>
          <p:nvPr/>
        </p:nvGrpSpPr>
        <p:grpSpPr>
          <a:xfrm>
            <a:off x="935007" y="4266408"/>
            <a:ext cx="256538" cy="369352"/>
            <a:chOff x="2576022" y="2399536"/>
            <a:chExt cx="282192" cy="540769"/>
          </a:xfrm>
        </p:grpSpPr>
        <p:cxnSp>
          <p:nvCxnSpPr>
            <p:cNvPr id="80" name="꺾인 연결선[E] 79">
              <a:extLst>
                <a:ext uri="{FF2B5EF4-FFF2-40B4-BE49-F238E27FC236}">
                  <a16:creationId xmlns:a16="http://schemas.microsoft.com/office/drawing/2014/main" id="{EB95665A-BD20-154A-BD85-2D64B1BA8DA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꺾인 연결선[E] 80">
              <a:extLst>
                <a:ext uri="{FF2B5EF4-FFF2-40B4-BE49-F238E27FC236}">
                  <a16:creationId xmlns:a16="http://schemas.microsoft.com/office/drawing/2014/main" id="{6EB3E45D-E7E0-184B-A9F6-3C1C9AEF9601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8" name="그림 87">
            <a:extLst>
              <a:ext uri="{FF2B5EF4-FFF2-40B4-BE49-F238E27FC236}">
                <a16:creationId xmlns:a16="http://schemas.microsoft.com/office/drawing/2014/main" id="{01D472D1-4993-354C-A7D2-3E56E4A0DBB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02495" y="1304666"/>
            <a:ext cx="964849" cy="964849"/>
          </a:xfrm>
          <a:prstGeom prst="rect">
            <a:avLst/>
          </a:prstGeom>
        </p:spPr>
      </p:pic>
      <p:grpSp>
        <p:nvGrpSpPr>
          <p:cNvPr id="89" name="그룹 88">
            <a:extLst>
              <a:ext uri="{FF2B5EF4-FFF2-40B4-BE49-F238E27FC236}">
                <a16:creationId xmlns:a16="http://schemas.microsoft.com/office/drawing/2014/main" id="{9B5B3DB5-3403-D14D-8DD3-D1DB4FBF3ECF}"/>
              </a:ext>
            </a:extLst>
          </p:cNvPr>
          <p:cNvGrpSpPr/>
          <p:nvPr/>
        </p:nvGrpSpPr>
        <p:grpSpPr>
          <a:xfrm>
            <a:off x="956651" y="2383658"/>
            <a:ext cx="256538" cy="369352"/>
            <a:chOff x="2576022" y="2399536"/>
            <a:chExt cx="282192" cy="540769"/>
          </a:xfrm>
        </p:grpSpPr>
        <p:cxnSp>
          <p:nvCxnSpPr>
            <p:cNvPr id="90" name="꺾인 연결선[E] 89">
              <a:extLst>
                <a:ext uri="{FF2B5EF4-FFF2-40B4-BE49-F238E27FC236}">
                  <a16:creationId xmlns:a16="http://schemas.microsoft.com/office/drawing/2014/main" id="{1457B9B6-43FF-FB49-9BC3-CD3EC69627B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꺾인 연결선[E] 92">
              <a:extLst>
                <a:ext uri="{FF2B5EF4-FFF2-40B4-BE49-F238E27FC236}">
                  <a16:creationId xmlns:a16="http://schemas.microsoft.com/office/drawing/2014/main" id="{5B21D0E8-6255-7B4C-B8AB-F7B792AB0A57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4" name="그림 93">
            <a:extLst>
              <a:ext uri="{FF2B5EF4-FFF2-40B4-BE49-F238E27FC236}">
                <a16:creationId xmlns:a16="http://schemas.microsoft.com/office/drawing/2014/main" id="{4FF0A7ED-75EC-D841-86B1-24EB118D8BC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3474" y="4964611"/>
            <a:ext cx="709955" cy="709955"/>
          </a:xfrm>
          <a:prstGeom prst="rect">
            <a:avLst/>
          </a:prstGeom>
        </p:spPr>
      </p:pic>
      <p:grpSp>
        <p:nvGrpSpPr>
          <p:cNvPr id="95" name="그룹 94">
            <a:extLst>
              <a:ext uri="{FF2B5EF4-FFF2-40B4-BE49-F238E27FC236}">
                <a16:creationId xmlns:a16="http://schemas.microsoft.com/office/drawing/2014/main" id="{51E44655-65B1-4249-8BCF-86BF29C4F2FB}"/>
              </a:ext>
            </a:extLst>
          </p:cNvPr>
          <p:cNvGrpSpPr/>
          <p:nvPr/>
        </p:nvGrpSpPr>
        <p:grpSpPr>
          <a:xfrm rot="5400000">
            <a:off x="1875330" y="5139661"/>
            <a:ext cx="256538" cy="369352"/>
            <a:chOff x="2576022" y="2399536"/>
            <a:chExt cx="282192" cy="540769"/>
          </a:xfrm>
        </p:grpSpPr>
        <p:cxnSp>
          <p:nvCxnSpPr>
            <p:cNvPr id="97" name="꺾인 연결선[E] 96">
              <a:extLst>
                <a:ext uri="{FF2B5EF4-FFF2-40B4-BE49-F238E27FC236}">
                  <a16:creationId xmlns:a16="http://schemas.microsoft.com/office/drawing/2014/main" id="{2AB62111-8A3B-5144-94CA-8373194AC7C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꺾인 연결선[E] 109">
              <a:extLst>
                <a:ext uri="{FF2B5EF4-FFF2-40B4-BE49-F238E27FC236}">
                  <a16:creationId xmlns:a16="http://schemas.microsoft.com/office/drawing/2014/main" id="{187DE95F-DC87-F04B-945A-4D1DACC3DDC1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97363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4B7DD5-C034-974A-AF41-9D160437C660}"/>
              </a:ext>
            </a:extLst>
          </p:cNvPr>
          <p:cNvSpPr txBox="1"/>
          <p:nvPr/>
        </p:nvSpPr>
        <p:spPr>
          <a:xfrm>
            <a:off x="575094" y="586596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사용자 흐름도</a:t>
            </a:r>
            <a:endParaRPr kumimoji="1" lang="ko-Kore-KR" altLang="en-US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AEC73178-6AB2-314F-A45A-0A9EC9D6C6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0567" y="2855650"/>
            <a:ext cx="867426" cy="79803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78B12BCA-1DDC-764E-909F-946553126D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2790" y="2885473"/>
            <a:ext cx="1792205" cy="738388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08F25291-930F-1E4E-ACE0-FCFA5078D3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2328" y="2875490"/>
            <a:ext cx="758354" cy="758354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E63FCEAB-43CC-6345-9DCE-120F71B183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33" y="2899690"/>
            <a:ext cx="709955" cy="709955"/>
          </a:xfrm>
          <a:prstGeom prst="rect">
            <a:avLst/>
          </a:prstGeom>
        </p:spPr>
      </p:pic>
      <p:pic>
        <p:nvPicPr>
          <p:cNvPr id="25" name="그림 24" descr="창문이(가) 표시된 사진&#10;&#10;자동 생성된 설명">
            <a:extLst>
              <a:ext uri="{FF2B5EF4-FFF2-40B4-BE49-F238E27FC236}">
                <a16:creationId xmlns:a16="http://schemas.microsoft.com/office/drawing/2014/main" id="{9E600604-81D4-0740-9806-081FA2CAF65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1403" y="2924587"/>
            <a:ext cx="660161" cy="660161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id="{42CF8C8A-2FC1-BD4A-BA89-1D65A0F75862}"/>
              </a:ext>
            </a:extLst>
          </p:cNvPr>
          <p:cNvGrpSpPr/>
          <p:nvPr/>
        </p:nvGrpSpPr>
        <p:grpSpPr>
          <a:xfrm rot="16200000">
            <a:off x="3534054" y="3069992"/>
            <a:ext cx="256538" cy="369352"/>
            <a:chOff x="2576022" y="2399536"/>
            <a:chExt cx="282192" cy="540769"/>
          </a:xfrm>
        </p:grpSpPr>
        <p:cxnSp>
          <p:nvCxnSpPr>
            <p:cNvPr id="27" name="꺾인 연결선[E] 26">
              <a:extLst>
                <a:ext uri="{FF2B5EF4-FFF2-40B4-BE49-F238E27FC236}">
                  <a16:creationId xmlns:a16="http://schemas.microsoft.com/office/drawing/2014/main" id="{BDE4EBCA-B9D1-9D46-A5E9-2B43553ACCB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꺾인 연결선[E] 27">
              <a:extLst>
                <a:ext uri="{FF2B5EF4-FFF2-40B4-BE49-F238E27FC236}">
                  <a16:creationId xmlns:a16="http://schemas.microsoft.com/office/drawing/2014/main" id="{84240CA9-B076-E043-B6B4-8DAC6A6DDDB9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3D24710-703D-334A-AE1A-07D9CAC9FFF3}"/>
              </a:ext>
            </a:extLst>
          </p:cNvPr>
          <p:cNvGrpSpPr/>
          <p:nvPr/>
        </p:nvGrpSpPr>
        <p:grpSpPr>
          <a:xfrm rot="5400000">
            <a:off x="5217656" y="3069991"/>
            <a:ext cx="256538" cy="369352"/>
            <a:chOff x="2576022" y="2399536"/>
            <a:chExt cx="282192" cy="540769"/>
          </a:xfrm>
        </p:grpSpPr>
        <p:cxnSp>
          <p:nvCxnSpPr>
            <p:cNvPr id="30" name="꺾인 연결선[E] 29">
              <a:extLst>
                <a:ext uri="{FF2B5EF4-FFF2-40B4-BE49-F238E27FC236}">
                  <a16:creationId xmlns:a16="http://schemas.microsoft.com/office/drawing/2014/main" id="{08989881-1E3D-AD4E-96D3-8B8FCC668D79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꺾인 연결선[E] 30">
              <a:extLst>
                <a:ext uri="{FF2B5EF4-FFF2-40B4-BE49-F238E27FC236}">
                  <a16:creationId xmlns:a16="http://schemas.microsoft.com/office/drawing/2014/main" id="{E6F981C1-3062-2241-8D7E-3625B9AE1E1D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259B0FAA-81DC-1640-B3E4-4993A6DC10E1}"/>
              </a:ext>
            </a:extLst>
          </p:cNvPr>
          <p:cNvGrpSpPr/>
          <p:nvPr/>
        </p:nvGrpSpPr>
        <p:grpSpPr>
          <a:xfrm rot="16200000">
            <a:off x="1808771" y="3069992"/>
            <a:ext cx="256538" cy="369352"/>
            <a:chOff x="2576022" y="2399536"/>
            <a:chExt cx="282192" cy="540769"/>
          </a:xfrm>
        </p:grpSpPr>
        <p:cxnSp>
          <p:nvCxnSpPr>
            <p:cNvPr id="33" name="꺾인 연결선[E] 32">
              <a:extLst>
                <a:ext uri="{FF2B5EF4-FFF2-40B4-BE49-F238E27FC236}">
                  <a16:creationId xmlns:a16="http://schemas.microsoft.com/office/drawing/2014/main" id="{AF5D4DAE-FDF4-CE46-8125-4660BDB92C4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꺾인 연결선[E] 33">
              <a:extLst>
                <a:ext uri="{FF2B5EF4-FFF2-40B4-BE49-F238E27FC236}">
                  <a16:creationId xmlns:a16="http://schemas.microsoft.com/office/drawing/2014/main" id="{D0EC0141-A4A9-FF41-AAEA-C7881582860B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7D2E2508-062A-E94A-8D74-C43D45DE9010}"/>
              </a:ext>
            </a:extLst>
          </p:cNvPr>
          <p:cNvGrpSpPr/>
          <p:nvPr/>
        </p:nvGrpSpPr>
        <p:grpSpPr>
          <a:xfrm rot="5400000">
            <a:off x="7188742" y="3069991"/>
            <a:ext cx="256538" cy="369352"/>
            <a:chOff x="2576022" y="2399536"/>
            <a:chExt cx="282192" cy="540769"/>
          </a:xfrm>
        </p:grpSpPr>
        <p:cxnSp>
          <p:nvCxnSpPr>
            <p:cNvPr id="36" name="꺾인 연결선[E] 35">
              <a:extLst>
                <a:ext uri="{FF2B5EF4-FFF2-40B4-BE49-F238E27FC236}">
                  <a16:creationId xmlns:a16="http://schemas.microsoft.com/office/drawing/2014/main" id="{5CAE5B6C-B2F8-FE4E-91CC-405541ADE0B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587830" y="2669920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꺾인 연결선[E] 36">
              <a:extLst>
                <a:ext uri="{FF2B5EF4-FFF2-40B4-BE49-F238E27FC236}">
                  <a16:creationId xmlns:a16="http://schemas.microsoft.com/office/drawing/2014/main" id="{B9150860-D8D6-BD4C-B6F9-D311CE57B35F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305639" y="2669919"/>
              <a:ext cx="540768" cy="1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9229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5845</TotalTime>
  <Words>79</Words>
  <Application>Microsoft Macintosh PowerPoint</Application>
  <PresentationFormat>화면 슬라이드 쇼(4:3)</PresentationFormat>
  <Paragraphs>13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Calibri</vt:lpstr>
      <vt:lpstr>Arial</vt:lpstr>
      <vt:lpstr>맑은 고딕</vt:lpstr>
      <vt:lpstr>Calibri Light</vt:lpstr>
      <vt:lpstr>Office 테마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김기범</dc:creator>
  <cp:lastModifiedBy>이성원</cp:lastModifiedBy>
  <cp:revision>284</cp:revision>
  <cp:lastPrinted>2020-03-18T09:20:41Z</cp:lastPrinted>
  <dcterms:created xsi:type="dcterms:W3CDTF">2018-04-02T04:18:06Z</dcterms:created>
  <dcterms:modified xsi:type="dcterms:W3CDTF">2020-04-23T17:28:09Z</dcterms:modified>
</cp:coreProperties>
</file>

<file path=docProps/thumbnail.jpeg>
</file>